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7" r:id="rId2"/>
    <p:sldId id="260" r:id="rId3"/>
    <p:sldId id="258" r:id="rId4"/>
    <p:sldId id="293" r:id="rId5"/>
    <p:sldId id="261" r:id="rId6"/>
    <p:sldId id="287" r:id="rId7"/>
    <p:sldId id="288" r:id="rId8"/>
    <p:sldId id="283" r:id="rId9"/>
    <p:sldId id="262" r:id="rId10"/>
    <p:sldId id="289" r:id="rId11"/>
    <p:sldId id="263" r:id="rId12"/>
    <p:sldId id="264" r:id="rId13"/>
    <p:sldId id="265" r:id="rId14"/>
    <p:sldId id="284" r:id="rId15"/>
    <p:sldId id="266" r:id="rId16"/>
    <p:sldId id="267" r:id="rId17"/>
    <p:sldId id="268" r:id="rId18"/>
    <p:sldId id="269" r:id="rId19"/>
    <p:sldId id="270" r:id="rId20"/>
    <p:sldId id="271" r:id="rId21"/>
    <p:sldId id="276" r:id="rId22"/>
    <p:sldId id="272" r:id="rId23"/>
    <p:sldId id="273" r:id="rId24"/>
    <p:sldId id="274" r:id="rId25"/>
    <p:sldId id="275" r:id="rId26"/>
    <p:sldId id="285" r:id="rId27"/>
    <p:sldId id="291" r:id="rId28"/>
    <p:sldId id="292" r:id="rId29"/>
    <p:sldId id="286" r:id="rId30"/>
    <p:sldId id="290" r:id="rId31"/>
    <p:sldId id="280" r:id="rId32"/>
    <p:sldId id="281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752" autoAdjust="0"/>
    <p:restoredTop sz="94743" autoAdjust="0"/>
  </p:normalViewPr>
  <p:slideViewPr>
    <p:cSldViewPr>
      <p:cViewPr varScale="1">
        <p:scale>
          <a:sx n="110" d="100"/>
          <a:sy n="110" d="100"/>
        </p:scale>
        <p:origin x="123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432F8-910F-4DFD-9FB3-002A8A860D03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CDD7A-E3BC-41AA-A873-BA45E3EEA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45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99F6C-0D5D-4C82-AB0C-DF69B45BA7D7}" type="datetimeFigureOut">
              <a:rPr lang="ru-RU" smtClean="0"/>
              <a:t>17.02.2017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D5A3A-5D97-4BED-90B1-602CF0465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39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132AE-8989-4966-A88A-ED89E92DC4A6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9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F8FA-1B23-4438-AEBD-2F88CD8B08B8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8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CE955-238F-45F2-8907-060596C86B6F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9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CF1C-E526-4E66-821E-DC6D26A2A060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1F46-2336-4D4C-8F71-D40DB643C8B3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9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B597-BF77-4894-B3DC-FE9D01B68734}" type="datetime1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8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4E4D-2353-4460-AC0D-189CA297AF63}" type="datetime1">
              <a:rPr lang="ru-RU" smtClean="0"/>
              <a:t>17.02.2017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3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FA64-EBE5-47B2-8A22-356FC301193D}" type="datetime1">
              <a:rPr lang="ru-RU" smtClean="0"/>
              <a:t>17.02.2017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4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AFAE8-8CCC-49BB-A478-8AAF0EE7E724}" type="datetime1">
              <a:rPr lang="ru-RU" smtClean="0"/>
              <a:t>17.02.2017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6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F82E-F146-4A38-B810-FE036C9B428C}" type="datetime1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6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BBB8-7D36-4522-9008-42ED5D17F7CC}" type="datetime1">
              <a:rPr lang="ru-RU" smtClean="0"/>
              <a:t>17.02.2017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15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927FD-8D8F-4984-A3E4-8A7A65BA8101}" type="datetime1">
              <a:rPr lang="ru-RU" smtClean="0"/>
              <a:t>17.02.2017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0479B-89F4-45DC-839D-42E2AB421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85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2.jpeg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013176"/>
            <a:ext cx="9144000" cy="18448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84682"/>
            <a:ext cx="5874025" cy="412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66" y="5236867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Презентация проекта</a:t>
            </a:r>
            <a:br>
              <a:rPr lang="ru-RU" dirty="0"/>
            </a:br>
            <a:r>
              <a:rPr lang="ru-RU" dirty="0"/>
              <a:t>Комплексного обустройства природной и озелененной территории города Москвы </a:t>
            </a:r>
            <a:br>
              <a:rPr lang="ru-RU" dirty="0"/>
            </a:br>
            <a:r>
              <a:rPr lang="ru-RU" dirty="0"/>
              <a:t> на территории </a:t>
            </a:r>
            <a:r>
              <a:rPr lang="ru-RU" dirty="0" smtClean="0"/>
              <a:t>«ПИП «Москворецкий» </a:t>
            </a:r>
            <a:r>
              <a:rPr lang="ru-RU" dirty="0"/>
              <a:t>в районе Крылатское</a:t>
            </a:r>
            <a:br>
              <a:rPr lang="ru-RU" dirty="0"/>
            </a:br>
            <a:r>
              <a:rPr lang="ru-RU" dirty="0"/>
              <a:t> (земельный участок с кадастровым номером 77:07:0001003:1005)</a:t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9017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56993" y="24659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/>
              <a:t>ДЕПАРТАМЕНТ ПРИРОДОПОЛЬЗОВАНИЯ </a:t>
            </a:r>
          </a:p>
          <a:p>
            <a:r>
              <a:rPr lang="ru-RU" sz="1000" dirty="0"/>
              <a:t>И ОХРАНЫ ОКРУЖАЮЩЕЙ СРЕДЫ </a:t>
            </a:r>
          </a:p>
          <a:p>
            <a:r>
              <a:rPr lang="ru-RU" sz="1000" dirty="0"/>
              <a:t>ГОРОДА МОСКВЫ </a:t>
            </a:r>
          </a:p>
          <a:p>
            <a:r>
              <a:rPr lang="ru-RU" sz="1000" dirty="0"/>
              <a:t>ГОСУДАРСТВЕННОЕ ПРИРОДООХРАННОЕ БЮДЖЕТНОЕ</a:t>
            </a:r>
          </a:p>
          <a:p>
            <a:r>
              <a:rPr lang="ru-RU" sz="1000" dirty="0"/>
              <a:t> УЧРЕЖДЕНИЕ ГОРОДА МОСКВЫ "МОСПРИРОДА" </a:t>
            </a:r>
          </a:p>
        </p:txBody>
      </p:sp>
    </p:spTree>
    <p:extLst>
      <p:ext uri="{BB962C8B-B14F-4D97-AF65-F5344CB8AC3E}">
        <p14:creationId xmlns:p14="http://schemas.microsoft.com/office/powerpoint/2010/main" val="32479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7867" y="510104"/>
            <a:ext cx="298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РЕКОНСТРУКЦИЯ СТАДИОНА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20572"/>
            <a:ext cx="2392785" cy="1591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0" y="3933056"/>
            <a:ext cx="4392489" cy="24707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976" y="906238"/>
            <a:ext cx="4839824" cy="302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72200" y="4913346"/>
            <a:ext cx="209615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WiFi</a:t>
            </a:r>
            <a:endParaRPr lang="en-US" sz="2000" dirty="0" smtClean="0"/>
          </a:p>
          <a:p>
            <a:r>
              <a:rPr lang="ru-RU" dirty="0" smtClean="0"/>
              <a:t>Футбол</a:t>
            </a:r>
          </a:p>
          <a:p>
            <a:r>
              <a:rPr lang="ru-RU" dirty="0" smtClean="0"/>
              <a:t>Баскетбол</a:t>
            </a:r>
          </a:p>
          <a:p>
            <a:r>
              <a:rPr lang="ru-RU" dirty="0" smtClean="0"/>
              <a:t>Волейбол</a:t>
            </a:r>
          </a:p>
          <a:p>
            <a:r>
              <a:rPr lang="ru-RU" dirty="0" smtClean="0"/>
              <a:t>Настольный теннис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4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7867" y="510104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ОСВЕЩЕННАЯ ЛЫЖНЯ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66317"/>
            <a:ext cx="4447388" cy="3335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83" y="865669"/>
            <a:ext cx="2203292" cy="2203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6007" y="4194610"/>
            <a:ext cx="338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ПЛОЩАДКА ДЛЯ ВЫГУЛА СОБАК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47" y="4584144"/>
            <a:ext cx="3725921" cy="20958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24" y="4223981"/>
            <a:ext cx="3048000" cy="2095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02333" y="496985"/>
            <a:ext cx="180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ФОНАРИ 603 шт.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33" y="2132856"/>
            <a:ext cx="889913" cy="14172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59883" y="3515452"/>
            <a:ext cx="318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Декоративные </a:t>
            </a:r>
            <a:r>
              <a:rPr lang="ru-RU" dirty="0" smtClean="0"/>
              <a:t>фонари 100 шт.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706393" y="6406038"/>
            <a:ext cx="397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Площадка будет оборудованы урнами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728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76618" y="108099"/>
            <a:ext cx="7118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Реконструкция 3х существующих детских  площадок</a:t>
            </a:r>
            <a:r>
              <a:rPr lang="en-US" dirty="0"/>
              <a:t> </a:t>
            </a:r>
            <a:endParaRPr lang="ru-RU" dirty="0" smtClean="0"/>
          </a:p>
          <a:p>
            <a:r>
              <a:rPr lang="ru-RU" dirty="0" smtClean="0"/>
              <a:t>2 новые стилизованные площадки, детская площадка для детей с ОВЗ</a:t>
            </a:r>
          </a:p>
          <a:p>
            <a:r>
              <a:rPr lang="ru-RU" dirty="0" smtClean="0"/>
              <a:t>Специализация площадок для разного возраста детей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8" y="1332948"/>
            <a:ext cx="3127615" cy="2014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50" y="1031429"/>
            <a:ext cx="3816424" cy="30122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r="2858"/>
          <a:stretch/>
        </p:blipFill>
        <p:spPr>
          <a:xfrm>
            <a:off x="1869292" y="3713043"/>
            <a:ext cx="6827521" cy="29913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3091535"/>
            <a:ext cx="19018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87681" y="3573016"/>
            <a:ext cx="3715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Доступная среда для граждан с ОВЗ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43677"/>
            <a:ext cx="2138718" cy="159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5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27984" y="389994"/>
            <a:ext cx="462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Раздельный сбор мусора </a:t>
            </a:r>
            <a:r>
              <a:rPr lang="en-US" dirty="0" smtClean="0"/>
              <a:t>11</a:t>
            </a:r>
            <a:r>
              <a:rPr lang="ru-RU" dirty="0" smtClean="0"/>
              <a:t>0 точек</a:t>
            </a:r>
            <a:r>
              <a:rPr lang="en-US" dirty="0" smtClean="0"/>
              <a:t> </a:t>
            </a:r>
            <a:r>
              <a:rPr lang="ru-RU" dirty="0" smtClean="0"/>
              <a:t>по 3 бака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5567" y="360191"/>
            <a:ext cx="375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Удобные скамейки-садовые диваны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04" y="4576437"/>
            <a:ext cx="4199196" cy="2281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08" y="1002543"/>
            <a:ext cx="3437092" cy="2300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8" y="1002544"/>
            <a:ext cx="5338779" cy="3573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0" y="4378208"/>
            <a:ext cx="2792483" cy="18693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66885" y="3573016"/>
            <a:ext cx="2813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Информационно-</a:t>
            </a:r>
          </a:p>
          <a:p>
            <a:r>
              <a:rPr lang="ru-RU" dirty="0" smtClean="0"/>
              <a:t>образовательные таблицы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91880" y="4756502"/>
            <a:ext cx="75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WIFI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16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04864"/>
            <a:ext cx="9143999" cy="18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-20300" y="2557353"/>
            <a:ext cx="9164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НАРОДНАЯ КУЛЬТУРА</a:t>
            </a:r>
          </a:p>
          <a:p>
            <a:pPr algn="ctr"/>
            <a:r>
              <a:rPr lang="ru-RU" sz="2000" dirty="0" smtClean="0"/>
              <a:t>ОБРАЗОВАНИЕ</a:t>
            </a:r>
          </a:p>
          <a:p>
            <a:pPr algn="ctr"/>
            <a:r>
              <a:rPr lang="ru-RU" sz="2000" dirty="0" smtClean="0"/>
              <a:t>РАЗВЛЕЧЕНИЯ</a:t>
            </a:r>
          </a:p>
        </p:txBody>
      </p:sp>
    </p:spTree>
    <p:extLst>
      <p:ext uri="{BB962C8B-B14F-4D97-AF65-F5344CB8AC3E}">
        <p14:creationId xmlns:p14="http://schemas.microsoft.com/office/powerpoint/2010/main" val="26604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345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Эколого-просветительский центр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7" y="765059"/>
            <a:ext cx="6402476" cy="4655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58942"/>
            <a:ext cx="2798743" cy="2099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71" y="836712"/>
            <a:ext cx="2657872" cy="19934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31840" y="5380672"/>
            <a:ext cx="4748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Экологическое образование детей и взрослых</a:t>
            </a:r>
          </a:p>
          <a:p>
            <a:r>
              <a:rPr lang="ru-RU" dirty="0" smtClean="0"/>
              <a:t> Аптекарский огород</a:t>
            </a:r>
          </a:p>
          <a:p>
            <a:r>
              <a:rPr lang="ru-RU" dirty="0" smtClean="0"/>
              <a:t>Альтернативные источники энергии</a:t>
            </a:r>
          </a:p>
          <a:p>
            <a:r>
              <a:rPr lang="ru-RU" dirty="0" smtClean="0"/>
              <a:t>( солнечные коллекторы и фото-панели)</a:t>
            </a:r>
          </a:p>
          <a:p>
            <a:r>
              <a:rPr lang="ru-RU" dirty="0" smtClean="0"/>
              <a:t>Сбор дождевой 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7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ЭКОЛЕКТОРИЙ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5380672"/>
            <a:ext cx="434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Лекции об экологии для детей и взрослых</a:t>
            </a:r>
          </a:p>
          <a:p>
            <a:r>
              <a:rPr lang="ru-RU" dirty="0" smtClean="0"/>
              <a:t> Флора и Фауна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" y="765059"/>
            <a:ext cx="6462071" cy="4325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5036110"/>
            <a:ext cx="2921632" cy="1820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26" y="765059"/>
            <a:ext cx="3604873" cy="216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2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166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ЛЕТНЯЯ СЦЕНА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5380672"/>
            <a:ext cx="3953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Выступление детских коллективов</a:t>
            </a:r>
          </a:p>
          <a:p>
            <a:r>
              <a:rPr lang="ru-RU" dirty="0" smtClean="0"/>
              <a:t>Выступление народных коллективов</a:t>
            </a:r>
          </a:p>
          <a:p>
            <a:r>
              <a:rPr lang="ru-RU" dirty="0" smtClean="0"/>
              <a:t>Творческие вечера интересных людей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059"/>
            <a:ext cx="6876256" cy="4603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90" y="580114"/>
            <a:ext cx="3058809" cy="2036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" y="5109298"/>
            <a:ext cx="2619375" cy="1743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8264" y="2697284"/>
            <a:ext cx="20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Гойко </a:t>
            </a:r>
            <a:r>
              <a:rPr lang="ru-RU" dirty="0" err="1" smtClean="0"/>
              <a:t>Митича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8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249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МУЗЕЙ - РУССКИЙ ДОМ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932040" y="5884967"/>
            <a:ext cx="4211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Музейная экспозиция</a:t>
            </a:r>
          </a:p>
          <a:p>
            <a:r>
              <a:rPr lang="ru-RU" dirty="0" smtClean="0"/>
              <a:t>Мастер-классы по традиционным</a:t>
            </a:r>
          </a:p>
          <a:p>
            <a:r>
              <a:rPr lang="ru-RU" dirty="0" smtClean="0"/>
              <a:t>русским народным промыслам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4" y="765059"/>
            <a:ext cx="7380312" cy="4978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5695"/>
            <a:ext cx="1654719" cy="16423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38" y="580393"/>
            <a:ext cx="1904662" cy="18902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19" y="5222500"/>
            <a:ext cx="1606550" cy="162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215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БЕЛОРУССКИЙ ДОМ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588496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Музейная экспозиция</a:t>
            </a:r>
          </a:p>
          <a:p>
            <a:r>
              <a:rPr lang="ru-RU" dirty="0" smtClean="0"/>
              <a:t>Мастер-классы</a:t>
            </a:r>
          </a:p>
          <a:p>
            <a:r>
              <a:rPr lang="ru-RU" dirty="0" smtClean="0"/>
              <a:t>Музей народной куклы</a:t>
            </a:r>
          </a:p>
          <a:p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3" y="800704"/>
            <a:ext cx="6292331" cy="4860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34" y="572753"/>
            <a:ext cx="2944233" cy="2208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" y="5257800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Балансодержатель </a:t>
            </a:r>
            <a:r>
              <a:rPr lang="ru-RU" sz="1000" dirty="0"/>
              <a:t>территории </a:t>
            </a:r>
            <a:r>
              <a:rPr lang="ru-RU" sz="1000" dirty="0" smtClean="0"/>
              <a:t>участка на </a:t>
            </a:r>
            <a:r>
              <a:rPr lang="ru-RU" sz="1000" dirty="0"/>
              <a:t>территории </a:t>
            </a:r>
            <a:r>
              <a:rPr lang="ru-RU" sz="1000" dirty="0" smtClean="0"/>
              <a:t>"ПИП </a:t>
            </a:r>
            <a:r>
              <a:rPr lang="ru-RU" sz="1000" dirty="0"/>
              <a:t>"Москворецкий" в районе </a:t>
            </a:r>
            <a:r>
              <a:rPr lang="ru-RU" sz="1000" dirty="0" err="1" smtClean="0"/>
              <a:t>Крылатское</a:t>
            </a:r>
            <a:r>
              <a:rPr lang="ru-RU" sz="1000" dirty="0" smtClean="0"/>
              <a:t> </a:t>
            </a:r>
          </a:p>
          <a:p>
            <a:pPr algn="ctr"/>
            <a:r>
              <a:rPr lang="ru-RU" sz="1000" dirty="0" smtClean="0"/>
              <a:t>(</a:t>
            </a:r>
            <a:r>
              <a:rPr lang="ru-RU" sz="1000" dirty="0"/>
              <a:t>земельный участок с кадастровым </a:t>
            </a:r>
            <a:r>
              <a:rPr lang="ru-RU" sz="1000" dirty="0" smtClean="0"/>
              <a:t>номером 77:07:0001003:1005</a:t>
            </a:r>
            <a:r>
              <a:rPr lang="ru-RU" sz="1000" dirty="0"/>
              <a:t>)</a:t>
            </a:r>
            <a:br>
              <a:rPr lang="ru-RU" sz="1000" dirty="0"/>
            </a:br>
            <a:r>
              <a:rPr lang="ru-RU" sz="1000" dirty="0"/>
              <a:t> </a:t>
            </a:r>
            <a:r>
              <a:rPr lang="ru-RU" sz="1000" dirty="0" smtClean="0"/>
              <a:t>ДЕПАРТАМЕНТ ПРИРОДОПОЛЬЗОВАНИЯ </a:t>
            </a:r>
          </a:p>
          <a:p>
            <a:pPr algn="ctr"/>
            <a:r>
              <a:rPr lang="ru-RU" sz="1000" dirty="0" smtClean="0"/>
              <a:t>И ОХРАНЫ ОКРУЖАЮЩЕЙ СРЕДЫ </a:t>
            </a:r>
          </a:p>
          <a:p>
            <a:pPr algn="ctr"/>
            <a:r>
              <a:rPr lang="ru-RU" sz="1000" dirty="0" smtClean="0"/>
              <a:t>ГОРОДА МОСКВЫ </a:t>
            </a:r>
          </a:p>
          <a:p>
            <a:pPr algn="ctr"/>
            <a:r>
              <a:rPr lang="ru-RU" sz="1000" dirty="0" smtClean="0"/>
              <a:t>ГОСУДАРСТВЕННОЕ </a:t>
            </a:r>
            <a:r>
              <a:rPr lang="ru-RU" sz="1000" dirty="0"/>
              <a:t>ПРИРОДООХРАННОЕ БЮДЖЕТНОЕ</a:t>
            </a:r>
          </a:p>
          <a:p>
            <a:pPr algn="ctr"/>
            <a:r>
              <a:rPr lang="ru-RU" sz="1000" dirty="0"/>
              <a:t> УЧРЕЖДЕНИЕ ГОРОДА МОСКВЫ "МОСПРИРОДА" </a:t>
            </a:r>
            <a:endParaRPr lang="ru-RU" sz="1000" dirty="0" smtClean="0"/>
          </a:p>
          <a:p>
            <a:pPr algn="ctr"/>
            <a:endParaRPr lang="ru-RU" sz="1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8800"/>
            <a:ext cx="9144000" cy="48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191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КАЗАХСКАЯ ЮРТА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588496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Музейная экспозиция</a:t>
            </a:r>
          </a:p>
          <a:p>
            <a:r>
              <a:rPr lang="ru-RU" dirty="0" smtClean="0"/>
              <a:t>Мастер-класс из войлока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9" y="815938"/>
            <a:ext cx="7560840" cy="5061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40592"/>
            <a:ext cx="1979712" cy="1317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98" y="246599"/>
            <a:ext cx="3252348" cy="24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64088" y="662097"/>
            <a:ext cx="2914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РУССКИЕ БЕСЕДКИ</a:t>
            </a:r>
          </a:p>
          <a:p>
            <a:r>
              <a:rPr lang="ru-RU" dirty="0" smtClean="0"/>
              <a:t>По мотивам журнала </a:t>
            </a:r>
          </a:p>
          <a:p>
            <a:r>
              <a:rPr lang="ru-RU" dirty="0" smtClean="0"/>
              <a:t>«Русская архитектура» 19 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07" y="2996952"/>
            <a:ext cx="5080319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9"/>
            <a:ext cx="4672460" cy="3504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9" y="4437112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Музыкальные и поэтические вечера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Лекции об искусстве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Кружок «Юный передвижник»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Семейный отдых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5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227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КИТАЙСКАЯ БЕСЕДКА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436510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ЯПОНСКИЙ ЧАЙНЫЙ ДОМИК</a:t>
            </a:r>
          </a:p>
          <a:p>
            <a:r>
              <a:rPr lang="ru-RU" dirty="0" smtClean="0"/>
              <a:t>ЯПОНСКАЯ БЕСЕДКА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5059"/>
            <a:ext cx="3617588" cy="330594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092" y="908720"/>
            <a:ext cx="5400600" cy="333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" y="3861048"/>
            <a:ext cx="4716016" cy="2876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4987042"/>
            <a:ext cx="37954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Традиционная чайная церемония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Игра «вей-</a:t>
            </a:r>
            <a:r>
              <a:rPr lang="ru-RU" dirty="0" err="1" smtClean="0"/>
              <a:t>цзы</a:t>
            </a:r>
            <a:r>
              <a:rPr lang="ru-RU" dirty="0" smtClean="0"/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Игра «</a:t>
            </a:r>
            <a:r>
              <a:rPr lang="ru-RU" dirty="0" err="1" smtClean="0"/>
              <a:t>го</a:t>
            </a:r>
            <a:r>
              <a:rPr lang="ru-RU" dirty="0" smtClean="0"/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Оригами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Составление икебаны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Каллиграфия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1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226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КОРЕЙСКАЯ БЕСЕДКА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6075717" cy="37973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4268296"/>
            <a:ext cx="3419872" cy="2564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3709201"/>
            <a:ext cx="256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ВЬЕТНАМСКАЯ БЕСЕДКА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2262" y="494116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Школа «мокрого» оригами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Мастер-класс по изготовлению традиционных воздушных змеев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225876" y="836712"/>
            <a:ext cx="2567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Корейский домик-</a:t>
            </a:r>
            <a:r>
              <a:rPr lang="ru-RU" dirty="0" err="1" smtClean="0"/>
              <a:t>ханок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4" y="395727"/>
            <a:ext cx="241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НЕПАЛЬСКАЯ БЕСЕДКА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2852936"/>
            <a:ext cx="329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БЕСЕДКА АВСТРАЛИИ ОКЕАНИИ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1"/>
            <a:ext cx="4896545" cy="3672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06" y="3340340"/>
            <a:ext cx="3663581" cy="3517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039" y="4653136"/>
            <a:ext cx="45695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Мастер-классы по изготовлению  традиционных украшений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Обучение игре на региональных экзотических музыкальных инструментах (</a:t>
            </a:r>
            <a:r>
              <a:rPr lang="ru-RU" dirty="0" err="1" smtClean="0"/>
              <a:t>диджериду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9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3" y="292765"/>
            <a:ext cx="6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ИГЛУ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307481" y="1268760"/>
            <a:ext cx="113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РОТОНДА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64" y="1782618"/>
            <a:ext cx="4050136" cy="506267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264"/>
            <a:ext cx="4811025" cy="360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19" y="4581128"/>
            <a:ext cx="4559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Клуб путешественников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Свадебные фотосессии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8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04864"/>
            <a:ext cx="9143999" cy="18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20300" y="2557353"/>
            <a:ext cx="9164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МАЛЫЕ АРХИТЕКТУРНЫЕ</a:t>
            </a:r>
          </a:p>
          <a:p>
            <a:pPr algn="ctr"/>
            <a:r>
              <a:rPr lang="ru-RU" sz="2000" dirty="0" smtClean="0"/>
              <a:t>ФОРМЫ</a:t>
            </a:r>
          </a:p>
          <a:p>
            <a:pPr algn="ctr"/>
            <a:r>
              <a:rPr lang="ru-RU" sz="2000" dirty="0" smtClean="0"/>
              <a:t>НАРОДОВ МИРА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4463091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ВХОДНЫЕ ГРУППЫ  являются частью общего архитектурного ансамбля парка, и не препятствуют проходу в парк. </a:t>
            </a:r>
          </a:p>
          <a:p>
            <a:r>
              <a:rPr lang="ru-RU" dirty="0" smtClean="0"/>
              <a:t>ВХОДНЫЕ ГРУППЫ ЕВРАЗИИ, СЕВЕРНОЙ И ЛАТИНСКОЙ АМЕРИК будут находиться на ул. Крылатские холмы.</a:t>
            </a:r>
          </a:p>
          <a:p>
            <a:r>
              <a:rPr lang="ru-RU" dirty="0" smtClean="0"/>
              <a:t>Все остальные- в глубине парка, как части </a:t>
            </a:r>
            <a:r>
              <a:rPr lang="ru-RU" dirty="0"/>
              <a:t>архитектурных ансамблей той или иной части </a:t>
            </a:r>
            <a:r>
              <a:rPr lang="ru-RU" dirty="0" smtClean="0"/>
              <a:t>Мира.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22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6"/>
          <a:stretch/>
        </p:blipFill>
        <p:spPr>
          <a:xfrm>
            <a:off x="529539" y="4188803"/>
            <a:ext cx="3982059" cy="26083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44344" y="760936"/>
            <a:ext cx="21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ЕВРАЗИЯ «РОССИЯ»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7" y="1037935"/>
            <a:ext cx="4585769" cy="3158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40" y="822961"/>
            <a:ext cx="3631859" cy="2723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5050" y="57627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ЕВРОПА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587583" y="4188803"/>
            <a:ext cx="194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ВОСТОЧНАЯ АЗИЯ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44254"/>
            <a:ext cx="2567900" cy="28529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35881" y="3464232"/>
            <a:ext cx="1544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ЮЖНАЯ АЗИЯ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08214" y="28160"/>
            <a:ext cx="205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ВХОДНЫЕ ГРУППЫ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08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0852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3" y="292765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СЕВЕРНАЯ АМЕРИКА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39409" y="3408622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ЛАТИНСКАЯ АМЕРИКА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3" y="657537"/>
            <a:ext cx="2437168" cy="33330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77954"/>
            <a:ext cx="2464120" cy="3059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10" y="717527"/>
            <a:ext cx="3360589" cy="2063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" y="4301779"/>
            <a:ext cx="4057348" cy="253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77" y="2110764"/>
            <a:ext cx="2793091" cy="19220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7133" y="1741432"/>
            <a:ext cx="232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АВСТРАЛИЯ ОКЕАНИЯ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02460" y="292765"/>
            <a:ext cx="14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АНТАРКТИДА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539956" y="3942017"/>
            <a:ext cx="99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АФРИКА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508214" y="28160"/>
            <a:ext cx="205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ВХОДНЫЕ ГРУППЫ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986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04864"/>
            <a:ext cx="9143999" cy="18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20300" y="2557353"/>
            <a:ext cx="9164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НАРОДНЫЕ ПРОМЫСЛЫ</a:t>
            </a:r>
          </a:p>
          <a:p>
            <a:pPr algn="ctr"/>
            <a:r>
              <a:rPr lang="ru-RU" sz="2000" dirty="0" smtClean="0"/>
              <a:t>МЕСТНЫЕ ПРОДУКТЫ</a:t>
            </a:r>
          </a:p>
          <a:p>
            <a:pPr algn="ctr"/>
            <a:r>
              <a:rPr lang="ru-RU" sz="2000" dirty="0" smtClean="0"/>
              <a:t>ТОВАРЫ ДЛЯ ХОББИ</a:t>
            </a:r>
          </a:p>
        </p:txBody>
      </p:sp>
    </p:spTree>
    <p:extLst>
      <p:ext uri="{BB962C8B-B14F-4D97-AF65-F5344CB8AC3E}">
        <p14:creationId xmlns:p14="http://schemas.microsoft.com/office/powerpoint/2010/main" val="1612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22463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r>
              <a:rPr lang="ru-RU" sz="1400" dirty="0" smtClean="0"/>
              <a:t>ФОТО ТЕРРИТОРИИ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86295"/>
            <a:ext cx="4280346" cy="2865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84970"/>
            <a:ext cx="4280346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46" y="698249"/>
            <a:ext cx="3860581" cy="57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0213" y="116946"/>
            <a:ext cx="582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НЕКАПИТАЛЬНЫЕ ОБЪЕКТЫ,   ПУНКТ ПИТАНИЯ, ТЕЛЕЖКА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" y="5023993"/>
            <a:ext cx="2520418" cy="16823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54" y="1124744"/>
            <a:ext cx="2592759" cy="34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10" y="4509119"/>
            <a:ext cx="2242490" cy="2242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0213" y="407070"/>
            <a:ext cx="3887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ТОЛЬКО НАТУРАЛЬНЫЕ И ПОЛЕЗНЫЕ ПРОДУКТЫ</a:t>
            </a:r>
          </a:p>
          <a:p>
            <a:r>
              <a:rPr lang="ru-RU" sz="1400" dirty="0"/>
              <a:t>ГОРЯЧИЕ НАПИТКИ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99" y="5028535"/>
            <a:ext cx="2896897" cy="17005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0213" y="1091101"/>
            <a:ext cx="234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ЗАПРЕТ НА АЛКОГОЛЬ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" y="1497753"/>
            <a:ext cx="5148064" cy="3366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46605"/>
            <a:ext cx="2895600" cy="1581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30439">
            <a:off x="1321768" y="2829627"/>
            <a:ext cx="1883754" cy="40011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Пункт питания</a:t>
            </a:r>
            <a:endParaRPr lang="ru-RU" sz="200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403" y="292765"/>
            <a:ext cx="3717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НЕКАПИТАЛЬНЫЕ ОБЪЕКТЫ</a:t>
            </a:r>
          </a:p>
          <a:p>
            <a:r>
              <a:rPr lang="ru-RU" sz="1400" dirty="0" smtClean="0"/>
              <a:t>ПРОКАТ СПОРТИВНОГО ИНВЕНТАРЯ</a:t>
            </a:r>
          </a:p>
          <a:p>
            <a:r>
              <a:rPr lang="ru-RU" sz="1400" dirty="0" smtClean="0"/>
              <a:t>ПРОДАЖА ТОВАРОВ НАРОДНЫХ ПРОМЫСЛОВ</a:t>
            </a:r>
          </a:p>
          <a:p>
            <a:r>
              <a:rPr lang="ru-RU" sz="1400" dirty="0" smtClean="0"/>
              <a:t>ТОВАРЫ ДЛЯ ХОББИ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32" y="825522"/>
            <a:ext cx="4115303" cy="2710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2263"/>
            <a:ext cx="5148064" cy="3366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428"/>
            <a:ext cx="2619375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1309188"/>
            <a:ext cx="2619375" cy="1743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500006"/>
            <a:ext cx="3995935" cy="2526356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13" y="5234143"/>
            <a:ext cx="2002828" cy="144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32" y="409075"/>
            <a:ext cx="1266826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04864"/>
            <a:ext cx="9143999" cy="18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619672" y="2780928"/>
            <a:ext cx="645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Благодарим, что уделили время на знакомство с презентацией.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6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r>
              <a:rPr lang="ru-RU" sz="1400" dirty="0" smtClean="0"/>
              <a:t>ГЕНПЛАН УЧАСТКА 1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" y="724566"/>
            <a:ext cx="8040398" cy="58225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27984" y="496261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7  КМ ЭКОТРОПИНОК</a:t>
            </a:r>
          </a:p>
          <a:p>
            <a:r>
              <a:rPr lang="ru-RU" dirty="0"/>
              <a:t>5 КМ </a:t>
            </a:r>
            <a:r>
              <a:rPr lang="ru-RU" dirty="0" smtClean="0"/>
              <a:t>ВЕЛОДОРОЖЕК (ЛЕТНИЙ ПЕРИОД)</a:t>
            </a:r>
            <a:endParaRPr lang="ru-RU" dirty="0"/>
          </a:p>
          <a:p>
            <a:r>
              <a:rPr lang="ru-RU" dirty="0"/>
              <a:t>5 КМ ЛЫЖНАЯ </a:t>
            </a:r>
            <a:r>
              <a:rPr lang="ru-RU" dirty="0" smtClean="0"/>
              <a:t>ТРАССА (ЗИМНИЙ ПЕРИОД)</a:t>
            </a:r>
          </a:p>
          <a:p>
            <a:endParaRPr lang="ru-RU" sz="1400" dirty="0" smtClean="0"/>
          </a:p>
          <a:p>
            <a:r>
              <a:rPr lang="ru-RU" sz="1400" dirty="0" smtClean="0"/>
              <a:t>ВСЕ ОБЪЕКТЫ 1665 М КВ. 0.5% ПАРКА</a:t>
            </a:r>
          </a:p>
          <a:p>
            <a:r>
              <a:rPr lang="ru-RU" sz="1400" dirty="0" smtClean="0"/>
              <a:t>ИЗ НИХ НТО 450 М КВ.  0.14 % ПАРКА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581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7" y="246599"/>
            <a:ext cx="31683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r>
              <a:rPr lang="ru-RU" sz="1400" dirty="0" smtClean="0"/>
              <a:t>ГЕНПЛАН УЧАСТКА 2,3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361243" y="4901098"/>
            <a:ext cx="4622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1156 М КВ. БРУСЧАТКИ ДОРОГА К ХРАМУ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1128"/>
            <a:ext cx="3584659" cy="197888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" y="811342"/>
            <a:ext cx="4422596" cy="361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56" y="1481367"/>
            <a:ext cx="4822650" cy="3228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99992" y="5949280"/>
            <a:ext cx="4132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ru-RU" dirty="0" smtClean="0"/>
              <a:t>ВОБОДНЫЙ ДОСТУП ВСЕХ ГРАЖДАН</a:t>
            </a:r>
          </a:p>
          <a:p>
            <a:r>
              <a:rPr lang="ru-RU" dirty="0" smtClean="0"/>
              <a:t>КОМФОРТНЫЙ ДОСТУП ГРАЖДАН С ОВЗ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4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04864"/>
            <a:ext cx="9143999" cy="18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22168" y="2904909"/>
            <a:ext cx="916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ОЗЕЛЕНЕНИЕ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20911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file.ru/pic/picnov13-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80" y="207176"/>
            <a:ext cx="1989842" cy="30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irrusimage.com/Trees/pine/Scots_pin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87" y="506712"/>
            <a:ext cx="1891804" cy="24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emiramisgardens.ru/upload/iblock/200/2008dfb4446433ee5321dd33d42231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3" y="179598"/>
            <a:ext cx="2202931" cy="30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66353" y="2952763"/>
            <a:ext cx="15359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СОСНА ОБЫКНОВЕННАЯ</a:t>
            </a:r>
            <a:endParaRPr lang="ru-RU" sz="1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12443" y="3175837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ЕЛЬ ОБЫКНОВЕННАЯ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8397" y="6261321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СИРЕНЬ ОБЫКНОВЕННАЯ</a:t>
            </a:r>
            <a:endParaRPr lang="ru-RU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56549" y="22510"/>
            <a:ext cx="315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ПОСАДКА ДЕРЕВЬЕВ – 135 ШТ.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72900" y="3460883"/>
            <a:ext cx="369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ПОСАДКА КУСТАРНИКОВ – 3799 ШТ.</a:t>
            </a:r>
            <a:endParaRPr lang="ru-RU" dirty="0"/>
          </a:p>
        </p:txBody>
      </p:sp>
      <p:pic>
        <p:nvPicPr>
          <p:cNvPr id="2" name="Picture 2" descr="http://stylemaster.com.ua/wp-content/uploads/2015/01/snezhnoyagodni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00" y="4581128"/>
            <a:ext cx="1679019" cy="16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www.udec.ru/big-images/02211-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1489"/>
            <a:ext cx="1440160" cy="233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34190" y="3238206"/>
            <a:ext cx="1225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ДУБ ЧЕРЕШЧАТЫЙ</a:t>
            </a:r>
            <a:endParaRPr lang="ru-RU" sz="1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6260147"/>
            <a:ext cx="12073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СНЕЖНОЯГОДНИК</a:t>
            </a:r>
            <a:endParaRPr lang="ru-RU" sz="1000" b="1" dirty="0"/>
          </a:p>
        </p:txBody>
      </p:sp>
      <p:pic>
        <p:nvPicPr>
          <p:cNvPr id="1028" name="Picture 4" descr="http://xn----7sbbobg3c8a6fva.xn--p1ai/images/cms/data/Zvetochki/Pion/4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23" y="4066963"/>
            <a:ext cx="3193075" cy="21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563351" y="6250674"/>
            <a:ext cx="12009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/>
              <a:t>ПУЗЫРЕПЛОДНИК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598129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204864"/>
            <a:ext cx="9143999" cy="180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20300" y="2348880"/>
            <a:ext cx="9164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ФИЗКУЛЬТУРА</a:t>
            </a:r>
          </a:p>
          <a:p>
            <a:pPr algn="ctr"/>
            <a:r>
              <a:rPr lang="ru-RU" sz="2000" dirty="0" smtClean="0"/>
              <a:t>ПРОГУЛКИ</a:t>
            </a:r>
          </a:p>
          <a:p>
            <a:pPr algn="ctr"/>
            <a:r>
              <a:rPr lang="ru-RU" sz="2000" dirty="0" smtClean="0"/>
              <a:t>ЗДОРОВЫЙ ОБРАЗ ЖИЗНИ</a:t>
            </a:r>
          </a:p>
          <a:p>
            <a:pPr algn="ctr"/>
            <a:r>
              <a:rPr lang="ru-RU" sz="2000" dirty="0" smtClean="0"/>
              <a:t>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4092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4659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/>
          </a:p>
          <a:p>
            <a:pPr algn="ctr"/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001804"/>
            <a:ext cx="289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pump track bike</a:t>
            </a:r>
            <a:r>
              <a:rPr lang="ru-RU" sz="2400" dirty="0" smtClean="0"/>
              <a:t> </a:t>
            </a:r>
            <a:r>
              <a:rPr lang="en-US" sz="2400" dirty="0" smtClean="0"/>
              <a:t> WIFI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17155"/>
            <a:ext cx="2533650" cy="1809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9"/>
          <a:stretch/>
        </p:blipFill>
        <p:spPr>
          <a:xfrm>
            <a:off x="771525" y="1131667"/>
            <a:ext cx="4784544" cy="20952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13" y="3809970"/>
            <a:ext cx="4020905" cy="28720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7867" y="587397"/>
            <a:ext cx="596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ВЕЛОДОРОЖКИ С ВЕЧЕРНИМ ОСВЕЩЕНИЕМ И РАЗМЕТКОЙ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7289"/>
            <a:ext cx="2619375" cy="17430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1525" y="3429000"/>
            <a:ext cx="6231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СПОРТИВНАЯ ПЛОЩАДКА Г Т О - </a:t>
            </a:r>
            <a:r>
              <a:rPr lang="en-US" sz="1600" dirty="0" smtClean="0"/>
              <a:t>WORKOUT</a:t>
            </a:r>
            <a:r>
              <a:rPr lang="ru-RU" sz="1600" dirty="0" smtClean="0"/>
              <a:t> и ПОЛОСА ПРЕПЯТСТВИЙ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125311"/>
            <a:ext cx="2071338" cy="112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9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</TotalTime>
  <Words>519</Words>
  <Application>Microsoft Office PowerPoint</Application>
  <PresentationFormat>Экран (4:3)</PresentationFormat>
  <Paragraphs>151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Овсянникова Марина Геннадьевна</dc:creator>
  <cp:lastModifiedBy>User</cp:lastModifiedBy>
  <cp:revision>108</cp:revision>
  <cp:lastPrinted>2017-02-16T11:18:55Z</cp:lastPrinted>
  <dcterms:created xsi:type="dcterms:W3CDTF">2015-09-29T12:08:57Z</dcterms:created>
  <dcterms:modified xsi:type="dcterms:W3CDTF">2017-02-17T11:04:43Z</dcterms:modified>
</cp:coreProperties>
</file>